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2" d="100"/>
          <a:sy n="82" d="100"/>
        </p:scale>
        <p:origin x="108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E2F1F49-9E4C-4640-8B99-800E2A56B2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05B44E-388F-4CFB-916E-033F5AE45F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20D47-6C53-4401-85E7-A9D6437A00BB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22389FE-CEA1-4E61-B9C7-9D10657A20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EEB316-A6BB-42D1-965C-5D58CB40F7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1FC5F-C986-49C1-8B9F-49BED57764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482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A08CF-FAD4-4A58-9969-9AB2E308AFA8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82509-A950-4472-9382-7E1C54033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097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257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7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830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62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858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082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8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553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255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877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87590-2B7A-4BF3-9D3D-33289F0ACBAD}" type="datetimeFigureOut">
              <a:rPr lang="es-MX" smtClean="0"/>
              <a:t>25/08/2025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E845F-7CB2-4215-892C-8A69BF968D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61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34086" y="5223248"/>
            <a:ext cx="7080996" cy="1105833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artículo</a:t>
            </a:r>
          </a:p>
          <a:p>
            <a:pPr marL="0" indent="0">
              <a:buNone/>
            </a:pPr>
            <a:r>
              <a:rPr lang="es-MX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autor</a:t>
            </a:r>
          </a:p>
        </p:txBody>
      </p:sp>
    </p:spTree>
    <p:extLst>
      <p:ext uri="{BB962C8B-B14F-4D97-AF65-F5344CB8AC3E}">
        <p14:creationId xmlns:p14="http://schemas.microsoft.com/office/powerpoint/2010/main" val="384155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84330" y="640848"/>
            <a:ext cx="5504330" cy="430307"/>
          </a:xfrm>
        </p:spPr>
        <p:txBody>
          <a:bodyPr>
            <a:noAutofit/>
          </a:bodyPr>
          <a:lstStyle/>
          <a:p>
            <a:r>
              <a:rPr lang="es-MX" sz="2800" dirty="0">
                <a:solidFill>
                  <a:srgbClr val="1A32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55BC4085-8B64-F58D-6B1A-D7C1C8381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39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9163" y="597304"/>
            <a:ext cx="5504330" cy="430307"/>
          </a:xfrm>
        </p:spPr>
        <p:txBody>
          <a:bodyPr>
            <a:noAutofit/>
          </a:bodyPr>
          <a:lstStyle/>
          <a:p>
            <a:r>
              <a:rPr lang="es-MX" sz="2800" dirty="0">
                <a:solidFill>
                  <a:srgbClr val="1A32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Planteamiento del problema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147482"/>
            <a:ext cx="7886700" cy="5029481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2584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1020" y="475384"/>
            <a:ext cx="5504330" cy="430307"/>
          </a:xfrm>
        </p:spPr>
        <p:txBody>
          <a:bodyPr>
            <a:noAutofit/>
          </a:bodyPr>
          <a:lstStyle/>
          <a:p>
            <a:r>
              <a:rPr lang="es-MX" sz="2800" dirty="0">
                <a:solidFill>
                  <a:srgbClr val="1A32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Resultados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147482"/>
            <a:ext cx="7886700" cy="502948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34931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1020" y="484093"/>
            <a:ext cx="5504330" cy="430307"/>
          </a:xfrm>
        </p:spPr>
        <p:txBody>
          <a:bodyPr>
            <a:noAutofit/>
          </a:bodyPr>
          <a:lstStyle/>
          <a:p>
            <a:r>
              <a:rPr lang="es-MX" sz="2800" dirty="0">
                <a:solidFill>
                  <a:srgbClr val="1A32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Conclusiones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147482"/>
            <a:ext cx="7886700" cy="5029481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7752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</TotalTime>
  <Words>20</Words>
  <Application>Microsoft Office PowerPoint</Application>
  <PresentationFormat>Presentación en pantalla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1. Introducción</vt:lpstr>
      <vt:lpstr>2. Planteamiento del problema</vt:lpstr>
      <vt:lpstr>3. Resultados</vt:lpstr>
      <vt:lpstr>4. 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alever Reyes</dc:creator>
  <cp:lastModifiedBy>Julio Alfaro</cp:lastModifiedBy>
  <cp:revision>14</cp:revision>
  <dcterms:created xsi:type="dcterms:W3CDTF">2021-11-08T16:55:36Z</dcterms:created>
  <dcterms:modified xsi:type="dcterms:W3CDTF">2025-08-25T15:50:55Z</dcterms:modified>
</cp:coreProperties>
</file>